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6436E47-94B8-40BA-B5AE-F0265182834C}" type="datetimeFigureOut">
              <a:rPr lang="pl-PL" smtClean="0"/>
              <a:pPr/>
              <a:t>2014-03-24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73A317-351E-49B2-BC3F-D3516E9D472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MINI PORADNIK DLA RODZICÓW</a:t>
            </a:r>
            <a:r>
              <a:rPr lang="pl-PL" dirty="0">
                <a:solidFill>
                  <a:schemeClr val="tx1"/>
                </a:solidFill>
              </a:rPr>
              <a:t/>
            </a: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b="1" dirty="0" smtClean="0"/>
          </a:p>
          <a:p>
            <a:r>
              <a:rPr lang="pl-PL" b="1" dirty="0" smtClean="0">
                <a:solidFill>
                  <a:schemeClr val="tx1"/>
                </a:solidFill>
              </a:rPr>
              <a:t>dotyczących </a:t>
            </a:r>
            <a:r>
              <a:rPr lang="pl-PL" b="1" dirty="0">
                <a:solidFill>
                  <a:schemeClr val="tx1"/>
                </a:solidFill>
              </a:rPr>
              <a:t>bezpiecznego korzystania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z </a:t>
            </a:r>
            <a:r>
              <a:rPr lang="pl-PL" b="1" dirty="0">
                <a:solidFill>
                  <a:schemeClr val="tx1"/>
                </a:solidFill>
              </a:rPr>
              <a:t>Internetu przez młodzież.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b="1" dirty="0"/>
              <a:t> 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Mini poradnik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1</a:t>
            </a:r>
            <a:r>
              <a:rPr lang="pl-PL" b="1" dirty="0"/>
              <a:t>. Rozmawiaj z dzieckiem nie </a:t>
            </a:r>
            <a:r>
              <a:rPr lang="pl-PL" b="1" dirty="0" smtClean="0"/>
              <a:t>tylko</a:t>
            </a:r>
            <a:br>
              <a:rPr lang="pl-PL" b="1" dirty="0" smtClean="0"/>
            </a:br>
            <a:r>
              <a:rPr lang="pl-PL" b="1" dirty="0" smtClean="0"/>
              <a:t> </a:t>
            </a:r>
            <a:r>
              <a:rPr lang="pl-PL" b="1" dirty="0"/>
              <a:t>o zagrożeniach w sieci, ale też o jej możliwościach, by bezpiecznie uczyło </a:t>
            </a:r>
            <a:r>
              <a:rPr lang="pl-PL" b="1" dirty="0" smtClean="0"/>
              <a:t>się</a:t>
            </a:r>
            <a:br>
              <a:rPr lang="pl-PL" b="1" dirty="0" smtClean="0"/>
            </a:br>
            <a:r>
              <a:rPr lang="pl-PL" b="1" dirty="0" smtClean="0"/>
              <a:t> </a:t>
            </a:r>
            <a:r>
              <a:rPr lang="pl-PL" b="1" dirty="0"/>
              <a:t>i bawiło się w świecie wirtualnym.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Mini poradnik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2</a:t>
            </a:r>
            <a:r>
              <a:rPr lang="pl-PL" b="1" dirty="0"/>
              <a:t>. Naucz dziecko podstawowych zasad bezpieczeństwa w Internecie</a:t>
            </a:r>
            <a:r>
              <a:rPr lang="pl-PL" b="1" dirty="0" smtClean="0"/>
              <a:t>.</a:t>
            </a:r>
          </a:p>
          <a:p>
            <a:endParaRPr lang="pl-PL" dirty="0"/>
          </a:p>
          <a:p>
            <a:r>
              <a:rPr lang="pl-PL" b="1" dirty="0"/>
              <a:t>3. Rozmawiaj z dziećmi o ryzyku umawiania się na spotkania z osobami poznanymi </a:t>
            </a:r>
            <a:br>
              <a:rPr lang="pl-PL" b="1" dirty="0"/>
            </a:br>
            <a:r>
              <a:rPr lang="pl-PL" b="1" dirty="0"/>
              <a:t>w Sieci</a:t>
            </a:r>
            <a:r>
              <a:rPr lang="pl-PL" b="1" dirty="0" smtClean="0"/>
              <a:t>.</a:t>
            </a:r>
          </a:p>
          <a:p>
            <a:endParaRPr lang="pl-PL" b="1" dirty="0"/>
          </a:p>
          <a:p>
            <a:r>
              <a:rPr lang="pl-PL" b="1" dirty="0"/>
              <a:t>4. Naucz swoje dziecko ostrożności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przy </a:t>
            </a:r>
            <a:r>
              <a:rPr lang="pl-PL" b="1" dirty="0"/>
              <a:t>podawaniu swoich prywatnych danych</a:t>
            </a:r>
            <a:r>
              <a:rPr lang="pl-PL" dirty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Mini poradnik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5. Naucz dziecko krytycznego </a:t>
            </a:r>
            <a:r>
              <a:rPr lang="pl-PL" b="1" dirty="0" smtClean="0"/>
              <a:t>podejścia</a:t>
            </a:r>
            <a:br>
              <a:rPr lang="pl-PL" b="1" dirty="0" smtClean="0"/>
            </a:br>
            <a:r>
              <a:rPr lang="pl-PL" b="1" dirty="0" smtClean="0"/>
              <a:t> </a:t>
            </a:r>
            <a:r>
              <a:rPr lang="pl-PL" b="1" dirty="0"/>
              <a:t>do informacji przeczytanych w Sieci</a:t>
            </a:r>
            <a:r>
              <a:rPr lang="pl-PL" b="1" dirty="0" smtClean="0"/>
              <a:t>.</a:t>
            </a:r>
          </a:p>
          <a:p>
            <a:endParaRPr lang="pl-PL" b="1" dirty="0"/>
          </a:p>
          <a:p>
            <a:r>
              <a:rPr lang="pl-PL" b="1" dirty="0"/>
              <a:t>6. Bądź wyrozumiały dla swojego dziecka</a:t>
            </a:r>
            <a:r>
              <a:rPr lang="pl-PL" b="1" dirty="0" smtClean="0"/>
              <a:t>.</a:t>
            </a:r>
          </a:p>
          <a:p>
            <a:endParaRPr lang="pl-PL" b="1" dirty="0"/>
          </a:p>
          <a:p>
            <a:r>
              <a:rPr lang="pl-PL" b="1" dirty="0"/>
              <a:t>7. Zgłaszaj nielegalne i szkodliwe treści</a:t>
            </a:r>
            <a:r>
              <a:rPr lang="pl-PL" b="1" dirty="0" smtClean="0"/>
              <a:t>.</a:t>
            </a:r>
          </a:p>
          <a:p>
            <a:endParaRPr lang="pl-PL" b="1" dirty="0"/>
          </a:p>
          <a:p>
            <a:r>
              <a:rPr lang="pl-PL" b="1" dirty="0"/>
              <a:t>8. Zapoznaj dziecko z NETYKIETĄ - Kodeksem Dobrego Zachowania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Internecie.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Mini poradnik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9. Poznaj sposoby korzystania z Internetu przez Twoje dziecko</a:t>
            </a:r>
            <a:r>
              <a:rPr lang="pl-PL" b="1" dirty="0" smtClean="0"/>
              <a:t>.</a:t>
            </a:r>
          </a:p>
          <a:p>
            <a:endParaRPr lang="pl-PL" b="1" dirty="0"/>
          </a:p>
          <a:p>
            <a:r>
              <a:rPr lang="pl-PL" b="1" dirty="0"/>
              <a:t>10. Pamiętaj, że pozytywne strony Internetu przeważają nad jego negatywnymi stronami</a:t>
            </a:r>
            <a:r>
              <a:rPr lang="pl-PL" b="1" dirty="0" smtClean="0"/>
              <a:t>.</a:t>
            </a:r>
          </a:p>
          <a:p>
            <a:endParaRPr lang="pl-PL" b="1" dirty="0" smtClean="0"/>
          </a:p>
          <a:p>
            <a:r>
              <a:rPr lang="pl-PL" b="1" dirty="0"/>
              <a:t>11. Rozważ zainstalowanie jednego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 </a:t>
            </a:r>
            <a:r>
              <a:rPr lang="pl-PL" b="1" dirty="0"/>
              <a:t>programów typu </a:t>
            </a:r>
            <a:r>
              <a:rPr lang="pl-PL" b="1" dirty="0" err="1"/>
              <a:t>cyberniania</a:t>
            </a:r>
            <a:r>
              <a:rPr lang="pl-PL" b="1" dirty="0"/>
              <a:t>, które zapewniają dostęp do zasobów dostępnych w sieci. </a:t>
            </a:r>
          </a:p>
          <a:p>
            <a:endParaRPr lang="pl-PL" b="1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u="sng" dirty="0" smtClean="0"/>
              <a:t>Gdzie </a:t>
            </a:r>
            <a:r>
              <a:rPr lang="pl-PL" b="1" u="sng" dirty="0"/>
              <a:t>szukać pomocy?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err="1" smtClean="0"/>
              <a:t>Helpline.org.pl</a:t>
            </a:r>
            <a:r>
              <a:rPr lang="pl-PL" b="1" dirty="0"/>
              <a:t>, bezpłatny numer telefonu </a:t>
            </a:r>
          </a:p>
          <a:p>
            <a:pPr>
              <a:buNone/>
            </a:pPr>
            <a:r>
              <a:rPr lang="pl-PL" b="1" dirty="0"/>
              <a:t>800-100-100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lub  </a:t>
            </a:r>
            <a:r>
              <a:rPr lang="pl-PL" b="1" dirty="0"/>
              <a:t>czat </a:t>
            </a:r>
            <a:r>
              <a:rPr lang="pl-PL" b="1" dirty="0" smtClean="0"/>
              <a:t>na </a:t>
            </a:r>
            <a:r>
              <a:rPr lang="pl-PL" b="1" dirty="0" err="1"/>
              <a:t>www.helpline.org.pl</a:t>
            </a:r>
            <a:endParaRPr lang="pl-PL" b="1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DZIĘKUJĘ ZA UWAGĘ!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92</Words>
  <Application>Microsoft Office PowerPoint</Application>
  <PresentationFormat>Pokaz na ekranie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Bogaty</vt:lpstr>
      <vt:lpstr>MINI PORADNIK DLA RODZICÓW </vt:lpstr>
      <vt:lpstr>              Mini poradnik</vt:lpstr>
      <vt:lpstr>            Mini poradnik</vt:lpstr>
      <vt:lpstr>             Mini poradnik</vt:lpstr>
      <vt:lpstr>             Mini poradnik</vt:lpstr>
      <vt:lpstr> Gdzie szukać pomocy?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PORADNIK DLA RODZICÓW</dc:title>
  <dc:creator>ZSG2</dc:creator>
  <cp:lastModifiedBy>Marzena Żakowska</cp:lastModifiedBy>
  <cp:revision>13</cp:revision>
  <dcterms:created xsi:type="dcterms:W3CDTF">2014-03-11T10:21:19Z</dcterms:created>
  <dcterms:modified xsi:type="dcterms:W3CDTF">2014-03-24T10:40:48Z</dcterms:modified>
</cp:coreProperties>
</file>